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ABEA-E2A4-4087-BB68-7DCAA3726FC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8C66-B762-4D82-B0CE-9D3A3CD6C6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2B67-C50D-466B-986A-A88CC8D61B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E57B-A341-4F65-84BB-F988884CB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748427"/>
            <a:ext cx="2792506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Homogeneous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Functio</a:t>
            </a:r>
            <a:r>
              <a:rPr sz="1600" b="1" i="1" u="heavy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000"/>
              </a:spcBef>
              <a:tabLst>
                <a:tab pos="666115" algn="l"/>
              </a:tabLst>
            </a:pPr>
            <a:r>
              <a:rPr sz="1400" spc="-5" dirty="0">
                <a:latin typeface="Times New Roman"/>
                <a:cs typeface="Times New Roman"/>
              </a:rPr>
              <a:t>If	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50" i="1" spc="-60" dirty="0">
                <a:latin typeface="Symbol"/>
                <a:cs typeface="Symbol"/>
              </a:rPr>
              <a:t></a:t>
            </a:r>
            <a:r>
              <a:rPr sz="1350" i="1" spc="-7" baseline="43209" dirty="0">
                <a:latin typeface="Times New Roman"/>
                <a:cs typeface="Times New Roman"/>
              </a:rPr>
              <a:t>n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-82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7167" y="990370"/>
            <a:ext cx="12528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0540" algn="l"/>
              </a:tabLst>
            </a:pPr>
            <a:r>
              <a:rPr sz="1400" spc="-10" dirty="0">
                <a:latin typeface="Times New Roman"/>
                <a:cs typeface="Times New Roman"/>
              </a:rPr>
              <a:t>then	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0045" y="1003700"/>
            <a:ext cx="14859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</a:tabLst>
            </a:pPr>
            <a:r>
              <a:rPr sz="1400" spc="-5" dirty="0">
                <a:latin typeface="Times New Roman"/>
                <a:cs typeface="Times New Roman"/>
              </a:rPr>
              <a:t>is	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0994" y="1003700"/>
            <a:ext cx="7283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3882" y="990425"/>
            <a:ext cx="6350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4180" algn="l"/>
              </a:tabLst>
            </a:pP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600" i="1" spc="-10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178" y="1223116"/>
            <a:ext cx="5257800" cy="56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63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represents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homogeneous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925"/>
              </a:spcBef>
            </a:pP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350" spc="-172" baseline="432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758190">
              <a:lnSpc>
                <a:spcPct val="100000"/>
              </a:lnSpc>
              <a:spcBef>
                <a:spcPts val="830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85" dirty="0">
                <a:latin typeface="Times New Roman"/>
                <a:cs typeface="Times New Roman"/>
              </a:rPr>
              <a:t>x</a:t>
            </a:r>
            <a:r>
              <a:rPr sz="2050" spc="-200" dirty="0">
                <a:latin typeface="Symbol"/>
                <a:cs typeface="Symbol"/>
              </a:rPr>
              <a:t></a:t>
            </a:r>
            <a:r>
              <a:rPr sz="1350" baseline="52469" dirty="0">
                <a:latin typeface="Times New Roman"/>
                <a:cs typeface="Times New Roman"/>
              </a:rPr>
              <a:t>2 </a:t>
            </a:r>
            <a:r>
              <a:rPr sz="1350" spc="7" baseline="5246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14" dirty="0">
                <a:latin typeface="Times New Roman"/>
                <a:cs typeface="Times New Roman"/>
              </a:rPr>
              <a:t>y</a:t>
            </a:r>
            <a:r>
              <a:rPr sz="2050" spc="-204" dirty="0">
                <a:latin typeface="Symbol"/>
                <a:cs typeface="Symbol"/>
              </a:rPr>
              <a:t></a:t>
            </a:r>
            <a:r>
              <a:rPr sz="1350" baseline="52469" dirty="0">
                <a:latin typeface="Times New Roman"/>
                <a:cs typeface="Times New Roman"/>
              </a:rPr>
              <a:t>2</a:t>
            </a:r>
            <a:endParaRPr sz="1350" baseline="52469">
              <a:latin typeface="Times New Roman"/>
              <a:cs typeface="Times New Roman"/>
            </a:endParaRPr>
          </a:p>
          <a:p>
            <a:pPr marR="273685" algn="ctr">
              <a:lnSpc>
                <a:spcPct val="100000"/>
              </a:lnSpc>
              <a:spcBef>
                <a:spcPts val="1040"/>
              </a:spcBef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50" i="1" spc="-55" dirty="0">
                <a:latin typeface="Symbol"/>
                <a:cs typeface="Symbol"/>
              </a:rPr>
              <a:t>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04" baseline="43209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50" i="1" spc="-60" dirty="0">
                <a:latin typeface="Symbol"/>
                <a:cs typeface="Symbol"/>
              </a:rPr>
              <a:t>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L="1558290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50" i="1" spc="-55" dirty="0">
                <a:latin typeface="Symbol"/>
                <a:cs typeface="Symbol"/>
              </a:rPr>
              <a:t>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2400" spc="-290" dirty="0">
                <a:latin typeface="Symbol"/>
                <a:cs typeface="Symbol"/>
              </a:rPr>
              <a:t></a:t>
            </a:r>
            <a:r>
              <a:rPr sz="1600" i="1" spc="10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50" i="1" spc="-55" dirty="0">
                <a:latin typeface="Symbol"/>
                <a:cs typeface="Symbol"/>
              </a:rPr>
              <a:t>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12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05"/>
              </a:spcBef>
            </a:pPr>
            <a:r>
              <a:rPr sz="1400" spc="-10" dirty="0">
                <a:latin typeface="Times New Roman"/>
                <a:cs typeface="Times New Roman"/>
              </a:rPr>
              <a:t>So, the function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925"/>
              </a:spcBef>
            </a:pP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350" spc="-172" baseline="432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758190">
              <a:lnSpc>
                <a:spcPct val="100000"/>
              </a:lnSpc>
              <a:spcBef>
                <a:spcPts val="830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2050" spc="-200" dirty="0">
                <a:latin typeface="Symbol"/>
                <a:cs typeface="Symbol"/>
              </a:rPr>
              <a:t></a:t>
            </a:r>
            <a:r>
              <a:rPr sz="1350" baseline="52469" dirty="0">
                <a:latin typeface="Times New Roman"/>
                <a:cs typeface="Times New Roman"/>
              </a:rPr>
              <a:t>2</a:t>
            </a:r>
            <a:endParaRPr sz="1350" baseline="52469">
              <a:latin typeface="Times New Roman"/>
              <a:cs typeface="Times New Roman"/>
            </a:endParaRPr>
          </a:p>
          <a:p>
            <a:pPr marR="434340" algn="ctr">
              <a:lnSpc>
                <a:spcPct val="100000"/>
              </a:lnSpc>
              <a:spcBef>
                <a:spcPts val="1040"/>
              </a:spcBef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50" i="1" spc="-55" dirty="0">
                <a:latin typeface="Symbol"/>
                <a:cs typeface="Symbol"/>
              </a:rPr>
              <a:t>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R="340995" algn="ctr">
              <a:lnSpc>
                <a:spcPct val="100000"/>
              </a:lnSpc>
              <a:spcBef>
                <a:spcPts val="265"/>
              </a:spcBef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Symbol"/>
                <a:cs typeface="Symbol"/>
              </a:rPr>
              <a:t></a:t>
            </a:r>
            <a:r>
              <a:rPr sz="2400" spc="-290" dirty="0">
                <a:latin typeface="Symbol"/>
                <a:cs typeface="Symbol"/>
              </a:rPr>
              <a:t>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Symbol"/>
                <a:cs typeface="Symbol"/>
              </a:rPr>
              <a:t>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2400" spc="-280" dirty="0">
                <a:latin typeface="Symbol"/>
                <a:cs typeface="Symbol"/>
              </a:rPr>
              <a:t></a:t>
            </a:r>
            <a:endParaRPr sz="2400">
              <a:latin typeface="Symbol"/>
              <a:cs typeface="Symbol"/>
            </a:endParaRPr>
          </a:p>
          <a:p>
            <a:pPr marR="441959" algn="ctr">
              <a:lnSpc>
                <a:spcPct val="100000"/>
              </a:lnSpc>
              <a:spcBef>
                <a:spcPts val="605"/>
              </a:spcBef>
            </a:pPr>
            <a:r>
              <a:rPr sz="1400" spc="-10" dirty="0">
                <a:latin typeface="Times New Roman"/>
                <a:cs typeface="Times New Roman"/>
              </a:rPr>
              <a:t>So, the function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9673" y="4869697"/>
            <a:ext cx="2076075" cy="1537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9539" indent="-635" algn="just">
              <a:lnSpc>
                <a:spcPct val="1539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3 </a:t>
            </a:r>
            <a:r>
              <a:rPr sz="1350" spc="-3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185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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4818" y="4895656"/>
            <a:ext cx="17615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6576" y="5148311"/>
            <a:ext cx="1799665" cy="7195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384">
              <a:lnSpc>
                <a:spcPct val="167100"/>
              </a:lnSpc>
            </a:pPr>
            <a:r>
              <a:rPr sz="1400" spc="-10" dirty="0">
                <a:latin typeface="Times New Roman"/>
                <a:cs typeface="Times New Roman"/>
              </a:rPr>
              <a:t>(Non-ho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ogeneous) (Non-ho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22233" y="5629674"/>
            <a:ext cx="17615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39932" y="927540"/>
            <a:ext cx="212912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29539" y="0"/>
                </a:lnTo>
                <a:lnTo>
                  <a:pt x="90258" y="0"/>
                </a:lnTo>
                <a:lnTo>
                  <a:pt x="18036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0016" y="844592"/>
            <a:ext cx="16196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2400" spc="345" baseline="-19097" dirty="0">
                <a:latin typeface="Symbol"/>
                <a:cs typeface="Symbol"/>
              </a:rPr>
              <a:t>⎜</a:t>
            </a: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2400" i="1" baseline="-43402" dirty="0">
                <a:latin typeface="Times New Roman"/>
                <a:cs typeface="Times New Roman"/>
              </a:rPr>
              <a:t>y</a:t>
            </a:r>
            <a:r>
              <a:rPr sz="2400" i="1" spc="-165" baseline="-43402" dirty="0">
                <a:latin typeface="Times New Roman"/>
                <a:cs typeface="Times New Roman"/>
              </a:rPr>
              <a:t> </a:t>
            </a:r>
            <a:r>
              <a:rPr sz="2400" spc="345" baseline="-19097" dirty="0">
                <a:latin typeface="Symbol"/>
                <a:cs typeface="Symbol"/>
              </a:rPr>
              <a:t>⎟</a:t>
            </a: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1276" y="972206"/>
            <a:ext cx="42881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</a:tabLst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1276" y="762068"/>
            <a:ext cx="4288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7453" y="860025"/>
            <a:ext cx="13805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(H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geneous)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39932" y="1376161"/>
            <a:ext cx="241299" cy="0"/>
          </a:xfrm>
          <a:custGeom>
            <a:avLst/>
            <a:gdLst/>
            <a:ahLst/>
            <a:cxnLst/>
            <a:rect l="l" t="t" r="r" b="b"/>
            <a:pathLst>
              <a:path w="205105">
                <a:moveTo>
                  <a:pt x="0" y="0"/>
                </a:moveTo>
                <a:lnTo>
                  <a:pt x="2049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10017" y="1293229"/>
            <a:ext cx="17085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229" dirty="0">
                <a:latin typeface="Symbol"/>
                <a:cs typeface="Symbol"/>
              </a:rPr>
              <a:t>⎜</a:t>
            </a:r>
            <a:r>
              <a:rPr sz="2400" spc="1267" baseline="-19097" dirty="0">
                <a:latin typeface="Symbol"/>
                <a:cs typeface="Symbol"/>
              </a:rPr>
              <a:t>⎜</a:t>
            </a:r>
            <a:r>
              <a:rPr sz="2400" baseline="-19097" dirty="0">
                <a:latin typeface="Times New Roman"/>
                <a:cs typeface="Times New Roman"/>
              </a:rPr>
              <a:t> </a:t>
            </a:r>
            <a:r>
              <a:rPr sz="2400" spc="-104" baseline="-19097" dirty="0">
                <a:latin typeface="Times New Roman"/>
                <a:cs typeface="Times New Roman"/>
              </a:rPr>
              <a:t> </a:t>
            </a:r>
            <a:r>
              <a:rPr sz="2400" i="1" baseline="-43402" dirty="0">
                <a:latin typeface="Times New Roman"/>
                <a:cs typeface="Times New Roman"/>
              </a:rPr>
              <a:t>y</a:t>
            </a:r>
            <a:r>
              <a:rPr sz="2400" i="1" spc="277" baseline="-43402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67" baseline="-19097" dirty="0">
                <a:latin typeface="Symbol"/>
                <a:cs typeface="Symbol"/>
              </a:rPr>
              <a:t>⎟</a:t>
            </a:r>
            <a:endParaRPr sz="2400" baseline="-19097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1292" y="1422293"/>
            <a:ext cx="51771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8615" algn="l"/>
              </a:tabLst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1292" y="1201954"/>
            <a:ext cx="5177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0" baseline="1736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2400" spc="1267" baseline="1736" dirty="0">
                <a:latin typeface="Symbol"/>
                <a:cs typeface="Symbol"/>
              </a:rPr>
              <a:t>⎞</a:t>
            </a:r>
            <a:endParaRPr sz="2400" baseline="1736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13355" y="1309134"/>
            <a:ext cx="17615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223" y="1841634"/>
            <a:ext cx="6726518" cy="938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Homogeneous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50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</a:t>
            </a:r>
            <a:r>
              <a:rPr sz="1400" spc="-5" dirty="0">
                <a:latin typeface="Times New Roman"/>
                <a:cs typeface="Times New Roman"/>
              </a:rPr>
              <a:t>u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 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spc="-10" dirty="0">
                <a:latin typeface="Times New Roman"/>
                <a:cs typeface="Times New Roman"/>
              </a:rPr>
              <a:t>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same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61511" y="2059025"/>
            <a:ext cx="59465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119" y="2687233"/>
            <a:ext cx="7479553" cy="2656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919"/>
              </a:spcBef>
              <a:buSzPct val="87500"/>
              <a:buFont typeface="Times New Roman"/>
              <a:buAutoNum type="arabicParenR"/>
              <a:tabLst>
                <a:tab pos="224790" algn="l"/>
              </a:tabLst>
            </a:pP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xydy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80"/>
              </a:spcBef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-5" dirty="0">
                <a:latin typeface="Times New Roman"/>
                <a:cs typeface="Times New Roman"/>
              </a:rPr>
              <a:t> is </a:t>
            </a:r>
            <a:r>
              <a:rPr sz="1400" spc="-10" dirty="0">
                <a:latin typeface="Times New Roman"/>
                <a:cs typeface="Times New Roman"/>
              </a:rPr>
              <a:t>homoge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both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spcBef>
                <a:spcPts val="900"/>
              </a:spcBef>
              <a:buSzPct val="87500"/>
              <a:buFont typeface="Times New Roman"/>
              <a:buAutoNum type="arabicParenR" startAt="2"/>
              <a:tabLst>
                <a:tab pos="224790" algn="l"/>
              </a:tabLst>
            </a:pP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7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3 </a:t>
            </a:r>
            <a:r>
              <a:rPr sz="1350" spc="-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r>
              <a:rPr sz="1350" spc="-104" baseline="43209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xydy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355600" marR="5080">
              <a:lnSpc>
                <a:spcPct val="125600"/>
              </a:lnSpc>
              <a:spcBef>
                <a:spcPts val="285"/>
              </a:spcBef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is 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degree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spcBef>
                <a:spcPts val="905"/>
              </a:spcBef>
              <a:buSzPct val="87500"/>
              <a:buFont typeface="Times New Roman"/>
              <a:buAutoNum type="arabicParenR" startAt="3"/>
              <a:tabLst>
                <a:tab pos="238760" algn="l"/>
              </a:tabLst>
            </a:pPr>
            <a:r>
              <a:rPr sz="1600" i="1" dirty="0">
                <a:latin typeface="Times New Roman"/>
                <a:cs typeface="Times New Roman"/>
              </a:rPr>
              <a:t>xdx</a:t>
            </a:r>
            <a:r>
              <a:rPr sz="1600" i="1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-5" dirty="0">
                <a:latin typeface="Times New Roman"/>
                <a:cs typeface="Times New Roman"/>
              </a:rPr>
              <a:t> is </a:t>
            </a:r>
            <a:r>
              <a:rPr sz="1400" spc="-10" dirty="0">
                <a:latin typeface="Times New Roman"/>
                <a:cs typeface="Times New Roman"/>
              </a:rPr>
              <a:t>not 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2224" y="4824131"/>
            <a:ext cx="6327588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Solution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of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Homoge</a:t>
            </a:r>
            <a:r>
              <a:rPr sz="1600" b="1" i="1" u="heavy" spc="-10" dirty="0">
                <a:latin typeface="Times New Roman"/>
                <a:cs typeface="Times New Roman"/>
              </a:rPr>
              <a:t>n</a:t>
            </a:r>
            <a:r>
              <a:rPr sz="1600" b="1" i="1" u="heavy" dirty="0">
                <a:latin typeface="Times New Roman"/>
                <a:cs typeface="Times New Roman"/>
              </a:rPr>
              <a:t>eous</a:t>
            </a:r>
            <a:r>
              <a:rPr sz="1600" b="1" i="1" u="heavy" spc="-10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Equat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ons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first</a:t>
            </a:r>
            <a:r>
              <a:rPr sz="1400" spc="-10" dirty="0">
                <a:latin typeface="Times New Roman"/>
                <a:cs typeface="Times New Roman"/>
              </a:rPr>
              <a:t> order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put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29754" y="5254716"/>
            <a:ext cx="1093694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ct val="116199"/>
              </a:lnSpc>
              <a:tabLst>
                <a:tab pos="577850" algn="l"/>
              </a:tabLst>
            </a:pP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2400" spc="1267" baseline="-5208" dirty="0">
                <a:latin typeface="Symbol"/>
                <a:cs typeface="Symbol"/>
              </a:rPr>
              <a:t>⎛</a:t>
            </a:r>
            <a:r>
              <a:rPr sz="2400" spc="-284" baseline="-5208" dirty="0">
                <a:latin typeface="Times New Roman"/>
                <a:cs typeface="Times New Roman"/>
              </a:rPr>
              <a:t> </a:t>
            </a:r>
            <a:r>
              <a:rPr sz="1600" i="1" u="sng" spc="-175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y</a:t>
            </a:r>
            <a:r>
              <a:rPr sz="1600" i="1" u="sng" spc="-120" dirty="0">
                <a:latin typeface="Times New Roman"/>
                <a:cs typeface="Times New Roman"/>
              </a:rPr>
              <a:t> </a:t>
            </a:r>
            <a:r>
              <a:rPr sz="2400" u="sng" spc="1267" baseline="-5208" dirty="0">
                <a:latin typeface="Symbol"/>
                <a:cs typeface="Symbol"/>
              </a:rPr>
              <a:t>⎞</a:t>
            </a:r>
            <a:r>
              <a:rPr sz="2400" spc="315" baseline="-5208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1709" y="5348458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95100" y="5436460"/>
            <a:ext cx="4288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2400" i="1" baseline="5208" dirty="0">
                <a:latin typeface="Times New Roman"/>
                <a:cs typeface="Times New Roman"/>
              </a:rPr>
              <a:t>x</a:t>
            </a:r>
            <a:r>
              <a:rPr sz="2400" i="1" spc="-127" baseline="520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3015" y="5333723"/>
            <a:ext cx="48409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60" dirty="0">
                <a:latin typeface="Times New Roman"/>
                <a:cs typeface="Times New Roman"/>
              </a:rPr>
              <a:t> </a:t>
            </a:r>
            <a:r>
              <a:rPr sz="2400" spc="1267" baseline="-6944" dirty="0">
                <a:latin typeface="Symbol"/>
                <a:cs typeface="Symbol"/>
              </a:rPr>
              <a:t>⎜</a:t>
            </a:r>
            <a:endParaRPr sz="2400" baseline="-6944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298" y="5666277"/>
            <a:ext cx="63537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This equation can be changed into sep</a:t>
            </a:r>
            <a:r>
              <a:rPr sz="1400" spc="-2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rable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substitutions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403" y="910924"/>
            <a:ext cx="15239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1473" y="749490"/>
            <a:ext cx="2853018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  <a:tabLst>
                <a:tab pos="802640" algn="l"/>
                <a:tab pos="1381125" algn="l"/>
                <a:tab pos="2212340" algn="l"/>
              </a:tabLst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y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vx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 marL="339090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12224" y="910924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19291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26106" y="910924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23101" y="0"/>
                </a:lnTo>
                <a:lnTo>
                  <a:pt x="101638" y="0"/>
                </a:lnTo>
                <a:lnTo>
                  <a:pt x="2133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22639" y="749538"/>
            <a:ext cx="1242359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ct val="116199"/>
              </a:lnSpc>
              <a:tabLst>
                <a:tab pos="850900" algn="l"/>
              </a:tabLst>
            </a:pP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5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v</a:t>
            </a:r>
            <a:r>
              <a:rPr sz="2400" i="1" spc="-14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x</a:t>
            </a:r>
            <a:r>
              <a:rPr sz="2400" i="1" spc="-97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dv dx	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313" y="1235366"/>
            <a:ext cx="12423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becomes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9674" y="1302368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19291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45096" y="1140965"/>
            <a:ext cx="14702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dv</a:t>
            </a:r>
            <a:r>
              <a:rPr sz="2400" i="1" spc="13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5416" y="1322703"/>
            <a:ext cx="256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178" y="1528540"/>
            <a:ext cx="7475818" cy="2533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which can be rearranged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algebraically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give</a:t>
            </a:r>
            <a:endParaRPr sz="140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735"/>
              </a:spcBef>
              <a:tabLst>
                <a:tab pos="655320" algn="l"/>
                <a:tab pos="1088390" algn="l"/>
              </a:tabLst>
            </a:pPr>
            <a:r>
              <a:rPr sz="1600" i="1" u="sng" dirty="0">
                <a:latin typeface="Times New Roman"/>
                <a:cs typeface="Times New Roman"/>
              </a:rPr>
              <a:t>dx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	dv 	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0</a:t>
            </a:r>
            <a:endParaRPr sz="2400" baseline="-34722">
              <a:latin typeface="Times New Roman"/>
              <a:cs typeface="Times New Roman"/>
            </a:endParaRPr>
          </a:p>
          <a:p>
            <a:pPr marR="239395" algn="ctr">
              <a:lnSpc>
                <a:spcPct val="100000"/>
              </a:lnSpc>
              <a:spcBef>
                <a:spcPts val="310"/>
              </a:spcBef>
              <a:tabLst>
                <a:tab pos="349885" algn="l"/>
              </a:tabLst>
            </a:pPr>
            <a:r>
              <a:rPr sz="1600" i="1" dirty="0">
                <a:latin typeface="Times New Roman"/>
                <a:cs typeface="Times New Roman"/>
              </a:rPr>
              <a:t>x	v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38500"/>
              </a:lnSpc>
              <a:spcBef>
                <a:spcPts val="295"/>
              </a:spcBef>
            </a:pPr>
            <a:r>
              <a:rPr sz="1400" spc="-15" dirty="0">
                <a:latin typeface="Times New Roman"/>
                <a:cs typeface="Times New Roman"/>
              </a:rPr>
              <a:t>wit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variable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ow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separated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5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ation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now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solved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integrating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 respect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return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substituting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/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10"/>
              </a:spcBef>
            </a:pP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3173" y="3337288"/>
            <a:ext cx="705224" cy="0"/>
          </a:xfrm>
          <a:custGeom>
            <a:avLst/>
            <a:gdLst/>
            <a:ahLst/>
            <a:cxnLst/>
            <a:rect l="l" t="t" r="r" b="b"/>
            <a:pathLst>
              <a:path w="599439">
                <a:moveTo>
                  <a:pt x="0" y="0"/>
                </a:moveTo>
                <a:lnTo>
                  <a:pt x="5989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4407" y="3337288"/>
            <a:ext cx="237565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111493" y="0"/>
                </a:lnTo>
                <a:lnTo>
                  <a:pt x="101638" y="0"/>
                </a:lnTo>
                <a:lnTo>
                  <a:pt x="20175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81061" y="3175903"/>
            <a:ext cx="121247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310"/>
              </a:spcBef>
              <a:tabLst>
                <a:tab pos="722630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0763" y="3163081"/>
            <a:ext cx="6813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83440" y="3254862"/>
            <a:ext cx="348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224" y="3581341"/>
            <a:ext cx="6768353" cy="951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satisfies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condition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-135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910"/>
              </a:spcBef>
            </a:pPr>
            <a:r>
              <a:rPr sz="1400" spc="-10" dirty="0">
                <a:latin typeface="Times New Roman"/>
                <a:cs typeface="Times New Roman"/>
              </a:rPr>
              <a:t>Dividing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numerator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deno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inator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right-hand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side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35" baseline="432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giv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2340" y="4423654"/>
            <a:ext cx="980888" cy="0"/>
          </a:xfrm>
          <a:custGeom>
            <a:avLst/>
            <a:gdLst/>
            <a:ahLst/>
            <a:cxnLst/>
            <a:rect l="l" t="t" r="r" b="b"/>
            <a:pathLst>
              <a:path w="833755">
                <a:moveTo>
                  <a:pt x="0" y="0"/>
                </a:moveTo>
                <a:lnTo>
                  <a:pt x="83362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86002" y="4444013"/>
            <a:ext cx="718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/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3572" y="442365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33682" y="4423654"/>
            <a:ext cx="522194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4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64916" y="442365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0134" y="4249447"/>
            <a:ext cx="385930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8165" algn="l"/>
                <a:tab pos="2291715" algn="l"/>
                <a:tab pos="2837180" algn="l"/>
              </a:tabLst>
            </a:pPr>
            <a:r>
              <a:rPr sz="1600" i="1" dirty="0">
                <a:latin typeface="Times New Roman"/>
                <a:cs typeface="Times New Roman"/>
              </a:rPr>
              <a:t>dy	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/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7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dirty="0">
                <a:latin typeface="Times New Roman"/>
                <a:cs typeface="Times New Roman"/>
              </a:rPr>
              <a:t>dy	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310"/>
              </a:spcBef>
              <a:tabLst>
                <a:tab pos="2292985" algn="l"/>
              </a:tabLst>
            </a:pPr>
            <a:r>
              <a:rPr sz="1600" i="1" dirty="0">
                <a:latin typeface="Times New Roman"/>
                <a:cs typeface="Times New Roman"/>
              </a:rPr>
              <a:t>dx	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2200" y="4341260"/>
            <a:ext cx="19737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63040" algn="l"/>
              </a:tabLst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63798" y="4341259"/>
            <a:ext cx="1609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1530" algn="l"/>
              </a:tabLst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(</a:t>
            </a:r>
            <a:r>
              <a:rPr sz="1600" i="1" spc="3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67420" y="4443989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32759" y="5052114"/>
            <a:ext cx="522194" cy="0"/>
          </a:xfrm>
          <a:custGeom>
            <a:avLst/>
            <a:gdLst/>
            <a:ahLst/>
            <a:cxnLst/>
            <a:rect l="l" t="t" r="r" b="b"/>
            <a:pathLst>
              <a:path w="443864">
                <a:moveTo>
                  <a:pt x="0" y="0"/>
                </a:moveTo>
                <a:lnTo>
                  <a:pt x="4434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166528" y="5072473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44221" y="4888596"/>
            <a:ext cx="312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925" indent="-149225">
              <a:lnSpc>
                <a:spcPct val="100000"/>
              </a:lnSpc>
              <a:buFont typeface="Symbol"/>
              <a:buChar char=""/>
              <a:tabLst>
                <a:tab pos="162560" algn="l"/>
              </a:tabLst>
            </a:pP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61234" y="4890727"/>
            <a:ext cx="14911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41850" y="487790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12688" y="5052114"/>
            <a:ext cx="1078753" cy="0"/>
          </a:xfrm>
          <a:custGeom>
            <a:avLst/>
            <a:gdLst/>
            <a:ahLst/>
            <a:cxnLst/>
            <a:rect l="l" t="t" r="r" b="b"/>
            <a:pathLst>
              <a:path w="916939">
                <a:moveTo>
                  <a:pt x="0" y="0"/>
                </a:moveTo>
                <a:lnTo>
                  <a:pt x="91668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4844" y="5052114"/>
            <a:ext cx="63126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644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224304" y="5072473"/>
            <a:ext cx="1364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55040" algn="l"/>
              </a:tabLst>
            </a:pP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v	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08402" y="4877907"/>
            <a:ext cx="199763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38555" algn="l"/>
              </a:tabLst>
            </a:pP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spc="105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38895" y="496968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06754" y="496968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80165" y="5281666"/>
            <a:ext cx="1662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5320" algn="l"/>
                <a:tab pos="1088390" algn="l"/>
              </a:tabLst>
            </a:pPr>
            <a:r>
              <a:rPr sz="1600" i="1" u="sng" dirty="0">
                <a:latin typeface="Times New Roman"/>
                <a:cs typeface="Times New Roman"/>
              </a:rPr>
              <a:t>dx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	dv 	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0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45697" y="5461321"/>
            <a:ext cx="1225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600" i="1" dirty="0">
                <a:latin typeface="Times New Roman"/>
                <a:cs typeface="Times New Roman"/>
              </a:rPr>
              <a:t>x	v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v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40692" y="5360675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70824" y="5281634"/>
            <a:ext cx="1496359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u="sng" dirty="0">
                <a:latin typeface="Times New Roman"/>
                <a:cs typeface="Times New Roman"/>
              </a:rPr>
              <a:t>dx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97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-190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2</a:t>
            </a:r>
            <a:r>
              <a:rPr sz="1600" i="1" u="sng" dirty="0">
                <a:latin typeface="Times New Roman"/>
                <a:cs typeface="Times New Roman"/>
              </a:rPr>
              <a:t>vdv </a:t>
            </a:r>
            <a:r>
              <a:rPr sz="1600" i="1" u="sng" spc="-21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0</a:t>
            </a:r>
            <a:endParaRPr sz="2400" baseline="-34722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  <a:spcBef>
                <a:spcPts val="310"/>
              </a:spcBef>
              <a:tabLst>
                <a:tab pos="415290" algn="l"/>
              </a:tabLst>
            </a:pP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2313" y="5693726"/>
            <a:ext cx="39026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 solution of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10" dirty="0">
                <a:latin typeface="Times New Roman"/>
                <a:cs typeface="Times New Roman"/>
              </a:rPr>
              <a:t>equation can be written 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0332" y="910924"/>
            <a:ext cx="630518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68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16248" y="910924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19291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9273" y="828498"/>
            <a:ext cx="3690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7508" y="918512"/>
            <a:ext cx="12132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2440" algn="l"/>
              </a:tabLst>
            </a:pP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8720" y="749490"/>
            <a:ext cx="131930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">
              <a:lnSpc>
                <a:spcPts val="1405"/>
              </a:lnSpc>
              <a:tabLst>
                <a:tab pos="723900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vdv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125"/>
              </a:lnSpc>
              <a:tabLst>
                <a:tab pos="378460" algn="l"/>
              </a:tabLst>
            </a:pPr>
            <a:r>
              <a:rPr sz="2200" dirty="0">
                <a:latin typeface="Symbol"/>
                <a:cs typeface="Symbol"/>
              </a:rPr>
              <a:t>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400" baseline="17361" dirty="0">
                <a:latin typeface="Symbol"/>
                <a:cs typeface="Symbol"/>
              </a:rPr>
              <a:t></a:t>
            </a:r>
            <a:r>
              <a:rPr sz="2400" spc="-82" baseline="1736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21941" y="910924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3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33519" y="749522"/>
            <a:ext cx="2717800" cy="1118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80"/>
              </a:lnSpc>
              <a:tabLst>
                <a:tab pos="51117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ln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23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-16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3</a:t>
            </a:r>
            <a:r>
              <a:rPr sz="1600" i="1" spc="100" dirty="0">
                <a:latin typeface="Times New Roman"/>
                <a:cs typeface="Times New Roman"/>
              </a:rPr>
              <a:t>v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R="173355" algn="ctr">
              <a:lnSpc>
                <a:spcPts val="158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  <a:tabLst>
                <a:tab pos="46672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-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-15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3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R="8255" algn="ctr">
              <a:lnSpc>
                <a:spcPts val="175"/>
              </a:lnSpc>
              <a:spcBef>
                <a:spcPts val="1150"/>
              </a:spcBef>
              <a:tabLst>
                <a:tab pos="690245" algn="l"/>
              </a:tabLst>
            </a:pPr>
            <a:r>
              <a:rPr sz="700" dirty="0">
                <a:latin typeface="Times New Roman"/>
                <a:cs typeface="Times New Roman"/>
              </a:rPr>
              <a:t>3	2</a:t>
            </a:r>
            <a:endParaRPr sz="700">
              <a:latin typeface="Times New Roman"/>
              <a:cs typeface="Times New Roman"/>
            </a:endParaRPr>
          </a:p>
          <a:p>
            <a:pPr marL="517525">
              <a:lnSpc>
                <a:spcPts val="1255"/>
              </a:lnSpc>
            </a:pPr>
            <a:r>
              <a:rPr sz="2400" i="1" spc="8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ln</a:t>
            </a:r>
            <a:r>
              <a:rPr sz="900" spc="-6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   </a:t>
            </a:r>
            <a:r>
              <a:rPr sz="900" i="1" spc="-114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</a:t>
            </a:r>
            <a:r>
              <a:rPr sz="2400" spc="-270" baseline="-24305" dirty="0">
                <a:latin typeface="Times New Roman"/>
                <a:cs typeface="Times New Roman"/>
              </a:rPr>
              <a:t> </a:t>
            </a:r>
            <a:r>
              <a:rPr sz="2400" i="1" spc="75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ln</a:t>
            </a:r>
            <a:r>
              <a:rPr sz="900" spc="-40" dirty="0">
                <a:latin typeface="Times New Roman"/>
                <a:cs typeface="Times New Roman"/>
              </a:rPr>
              <a:t>(</a:t>
            </a:r>
            <a:r>
              <a:rPr sz="900" spc="-50" dirty="0">
                <a:latin typeface="Times New Roman"/>
                <a:cs typeface="Times New Roman"/>
              </a:rPr>
              <a:t>1</a:t>
            </a:r>
            <a:r>
              <a:rPr sz="900" spc="10" dirty="0">
                <a:latin typeface="Symbol"/>
                <a:cs typeface="Symbol"/>
              </a:rPr>
              <a:t></a:t>
            </a:r>
            <a:r>
              <a:rPr sz="900" spc="20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v </a:t>
            </a:r>
            <a:r>
              <a:rPr sz="900" i="1" spc="7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) </a:t>
            </a:r>
            <a:r>
              <a:rPr sz="900" spc="8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</a:t>
            </a:r>
            <a:r>
              <a:rPr sz="2400" spc="-82" baseline="-24305" dirty="0">
                <a:latin typeface="Times New Roman"/>
                <a:cs typeface="Times New Roman"/>
              </a:rPr>
              <a:t> </a:t>
            </a:r>
            <a:r>
              <a:rPr sz="2400" i="1" spc="60" baseline="-24305" dirty="0">
                <a:latin typeface="Times New Roman"/>
                <a:cs typeface="Times New Roman"/>
              </a:rPr>
              <a:t>e</a:t>
            </a:r>
            <a:r>
              <a:rPr sz="900" spc="10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C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7842" y="1144577"/>
            <a:ext cx="2196353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-16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spc="95" dirty="0">
                <a:latin typeface="Times New Roman"/>
                <a:cs typeface="Times New Roman"/>
              </a:rPr>
              <a:t>v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276860">
              <a:lnSpc>
                <a:spcPts val="175"/>
              </a:lnSpc>
              <a:spcBef>
                <a:spcPts val="1150"/>
              </a:spcBef>
              <a:tabLst>
                <a:tab pos="753745" algn="l"/>
              </a:tabLst>
            </a:pPr>
            <a:r>
              <a:rPr sz="700" dirty="0">
                <a:latin typeface="Times New Roman"/>
                <a:cs typeface="Times New Roman"/>
              </a:rPr>
              <a:t>3	2</a:t>
            </a:r>
            <a:endParaRPr sz="700">
              <a:latin typeface="Times New Roman"/>
              <a:cs typeface="Times New Roman"/>
            </a:endParaRPr>
          </a:p>
          <a:p>
            <a:pPr marL="15240">
              <a:lnSpc>
                <a:spcPts val="1255"/>
              </a:lnSpc>
            </a:pPr>
            <a:r>
              <a:rPr sz="2400" i="1" spc="89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ln</a:t>
            </a:r>
            <a:r>
              <a:rPr sz="900" spc="-6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  </a:t>
            </a:r>
            <a:r>
              <a:rPr sz="900" spc="30" dirty="0">
                <a:latin typeface="Symbol"/>
                <a:cs typeface="Symbol"/>
              </a:rPr>
              <a:t></a:t>
            </a:r>
            <a:r>
              <a:rPr sz="900" dirty="0">
                <a:latin typeface="Times New Roman"/>
                <a:cs typeface="Times New Roman"/>
              </a:rPr>
              <a:t>ln</a:t>
            </a:r>
            <a:r>
              <a:rPr sz="900" spc="-40" dirty="0">
                <a:latin typeface="Times New Roman"/>
                <a:cs typeface="Times New Roman"/>
              </a:rPr>
              <a:t>(</a:t>
            </a:r>
            <a:r>
              <a:rPr sz="900" spc="-60" dirty="0">
                <a:latin typeface="Times New Roman"/>
                <a:cs typeface="Times New Roman"/>
              </a:rPr>
              <a:t>1</a:t>
            </a:r>
            <a:r>
              <a:rPr sz="900" spc="20" dirty="0">
                <a:latin typeface="Symbol"/>
                <a:cs typeface="Symbol"/>
              </a:rPr>
              <a:t></a:t>
            </a:r>
            <a:r>
              <a:rPr sz="900" spc="20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v </a:t>
            </a:r>
            <a:r>
              <a:rPr sz="900" i="1" spc="7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) </a:t>
            </a:r>
            <a:r>
              <a:rPr sz="900" spc="8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</a:t>
            </a:r>
            <a:r>
              <a:rPr sz="2400" spc="-82" baseline="-24305" dirty="0">
                <a:latin typeface="Times New Roman"/>
                <a:cs typeface="Times New Roman"/>
              </a:rPr>
              <a:t> </a:t>
            </a:r>
            <a:r>
              <a:rPr sz="2400" i="1" spc="60" baseline="-24305" dirty="0">
                <a:latin typeface="Times New Roman"/>
                <a:cs typeface="Times New Roman"/>
              </a:rPr>
              <a:t>e</a:t>
            </a:r>
            <a:r>
              <a:rPr sz="900" spc="10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C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5452" y="1423759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6623" y="1732475"/>
            <a:ext cx="14821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spc="-104" baseline="43209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i="1" spc="90" dirty="0">
                <a:latin typeface="Times New Roman"/>
                <a:cs typeface="Times New Roman"/>
              </a:rPr>
              <a:t>v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C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91373" y="1824781"/>
            <a:ext cx="256988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03041" y="1734568"/>
            <a:ext cx="22464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7210" algn="l"/>
                <a:tab pos="142367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20" dirty="0">
                <a:latin typeface="Times New Roman"/>
                <a:cs typeface="Times New Roman"/>
              </a:rPr>
              <a:t>x </a:t>
            </a:r>
            <a:r>
              <a:rPr sz="1600" i="1" spc="-150" dirty="0">
                <a:latin typeface="Times New Roman"/>
                <a:cs typeface="Times New Roman"/>
              </a:rPr>
              <a:t> </a:t>
            </a:r>
            <a:r>
              <a:rPr sz="1600" spc="850" dirty="0">
                <a:latin typeface="Symbol"/>
                <a:cs typeface="Symbol"/>
              </a:rPr>
              <a:t>⎜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	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67" baseline="-19097" dirty="0">
                <a:latin typeface="Symbol"/>
                <a:cs typeface="Symbol"/>
              </a:rPr>
              <a:t>⎟</a:t>
            </a:r>
            <a:r>
              <a:rPr sz="2400" spc="-67" baseline="-19097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C</a:t>
            </a:r>
            <a:r>
              <a:rPr sz="2400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4056" y="1787364"/>
            <a:ext cx="9614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6730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2400" i="1" spc="157" baseline="-24305" dirty="0">
                <a:latin typeface="Times New Roman"/>
                <a:cs typeface="Times New Roman"/>
              </a:rPr>
              <a:t>x</a:t>
            </a:r>
            <a:r>
              <a:rPr sz="1350" baseline="3086" dirty="0">
                <a:latin typeface="Times New Roman"/>
                <a:cs typeface="Times New Roman"/>
              </a:rPr>
              <a:t>2  </a:t>
            </a:r>
            <a:r>
              <a:rPr sz="2400" spc="1267" baseline="-36458" dirty="0">
                <a:latin typeface="Symbol"/>
                <a:cs typeface="Symbol"/>
              </a:rPr>
              <a:t>⎠</a:t>
            </a:r>
            <a:endParaRPr sz="2400" baseline="-36458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24056" y="1658291"/>
            <a:ext cx="721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9905" algn="l"/>
              </a:tabLst>
            </a:pP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1267" baseline="1736" dirty="0">
                <a:latin typeface="Times New Roman"/>
                <a:cs typeface="Times New Roman"/>
              </a:rPr>
              <a:t>	</a:t>
            </a:r>
            <a:r>
              <a:rPr sz="1600" i="1" spc="844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35093" y="1650411"/>
            <a:ext cx="25026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 </a:t>
            </a:r>
            <a:r>
              <a:rPr sz="900" spc="-45" dirty="0">
                <a:latin typeface="Times New Roman"/>
                <a:cs typeface="Times New Roman"/>
              </a:rPr>
              <a:t> </a:t>
            </a:r>
            <a:r>
              <a:rPr sz="2400" spc="1267" baseline="-24305" dirty="0">
                <a:latin typeface="Symbol"/>
                <a:cs typeface="Symbol"/>
              </a:rPr>
              <a:t>⎞</a:t>
            </a:r>
            <a:endParaRPr sz="2400" baseline="-24305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24057" y="1870938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37219" y="173155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2224" y="2098995"/>
            <a:ext cx="6644341" cy="1408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0">
              <a:lnSpc>
                <a:spcPct val="100000"/>
              </a:lnSpc>
            </a:pPr>
            <a:r>
              <a:rPr sz="1600" i="1" spc="5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-3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2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C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condition</a:t>
            </a:r>
            <a:r>
              <a:rPr sz="1400" spc="-5" dirty="0">
                <a:latin typeface="Times New Roman"/>
                <a:cs typeface="Times New Roman"/>
              </a:rPr>
              <a:t> is </a:t>
            </a:r>
            <a:r>
              <a:rPr sz="1400" spc="-1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constant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C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04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endParaRPr sz="1400">
              <a:latin typeface="Times New Roman"/>
              <a:cs typeface="Times New Roman"/>
            </a:endParaRPr>
          </a:p>
          <a:p>
            <a:pPr marL="716915">
              <a:lnSpc>
                <a:spcPct val="100000"/>
              </a:lnSpc>
              <a:spcBef>
                <a:spcPts val="1180"/>
              </a:spcBef>
              <a:tabLst>
                <a:tab pos="2701925" algn="l"/>
                <a:tab pos="3299460" algn="l"/>
              </a:tabLst>
            </a:pP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-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45" dirty="0">
                <a:latin typeface="Times New Roman"/>
                <a:cs typeface="Times New Roman"/>
              </a:rPr>
              <a:t>(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2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C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baseline="3472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70" dirty="0">
                <a:latin typeface="Times New Roman"/>
                <a:cs typeface="Times New Roman"/>
              </a:rPr>
              <a:t>C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-112" baseline="347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-3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4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12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72173" y="4059088"/>
            <a:ext cx="1301376" cy="0"/>
          </a:xfrm>
          <a:custGeom>
            <a:avLst/>
            <a:gdLst/>
            <a:ahLst/>
            <a:cxnLst/>
            <a:rect l="l" t="t" r="r" b="b"/>
            <a:pathLst>
              <a:path w="1106170">
                <a:moveTo>
                  <a:pt x="0" y="0"/>
                </a:moveTo>
                <a:lnTo>
                  <a:pt x="110566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32224" y="3474359"/>
            <a:ext cx="4597400" cy="900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Red</a:t>
            </a:r>
            <a:r>
              <a:rPr sz="1600" b="1" i="1" u="heavy" spc="-10" dirty="0">
                <a:latin typeface="Times New Roman"/>
                <a:cs typeface="Times New Roman"/>
              </a:rPr>
              <a:t>u</a:t>
            </a:r>
            <a:r>
              <a:rPr sz="1600" b="1" i="1" u="heavy" dirty="0">
                <a:latin typeface="Times New Roman"/>
                <a:cs typeface="Times New Roman"/>
              </a:rPr>
              <a:t>cib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e 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Homogeneo</a:t>
            </a:r>
            <a:r>
              <a:rPr sz="1600" b="1" i="1" u="heavy" spc="-10" dirty="0">
                <a:latin typeface="Times New Roman"/>
                <a:cs typeface="Times New Roman"/>
              </a:rPr>
              <a:t>u</a:t>
            </a:r>
            <a:r>
              <a:rPr sz="1600" b="1" i="1" u="heavy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marL="2419985">
              <a:lnSpc>
                <a:spcPct val="100000"/>
              </a:lnSpc>
              <a:spcBef>
                <a:spcPts val="745"/>
              </a:spcBef>
            </a:pP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baseline="-34722" dirty="0">
                <a:latin typeface="Times New Roman"/>
                <a:cs typeface="Times New Roman"/>
              </a:rPr>
              <a:t> </a:t>
            </a:r>
            <a:r>
              <a:rPr sz="2400" spc="-120" baseline="-34722" dirty="0">
                <a:latin typeface="Times New Roman"/>
                <a:cs typeface="Times New Roman"/>
              </a:rPr>
              <a:t> </a:t>
            </a:r>
            <a:r>
              <a:rPr sz="1600" i="1" spc="-8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spc="-202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6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spc="-97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66893" y="4077365"/>
            <a:ext cx="1789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i="1" spc="2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spc="-104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2313" y="4404560"/>
            <a:ext cx="8546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Case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1: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4120" y="4477410"/>
            <a:ext cx="205441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25247" y="0"/>
                </a:lnTo>
                <a:lnTo>
                  <a:pt x="98501" y="0"/>
                </a:lnTo>
                <a:lnTo>
                  <a:pt x="174498" y="0"/>
                </a:lnTo>
              </a:path>
            </a:pathLst>
          </a:custGeom>
          <a:ln w="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15266" y="4477410"/>
            <a:ext cx="224118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41249" y="0"/>
                </a:lnTo>
                <a:lnTo>
                  <a:pt x="98501" y="0"/>
                </a:lnTo>
                <a:lnTo>
                  <a:pt x="190500" y="0"/>
                </a:lnTo>
              </a:path>
            </a:pathLst>
          </a:custGeom>
          <a:ln w="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32134" y="4828664"/>
            <a:ext cx="4489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Case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52501" y="4828664"/>
            <a:ext cx="53414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1470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2:	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92100" y="4895732"/>
            <a:ext cx="213659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30644" y="0"/>
                </a:lnTo>
                <a:lnTo>
                  <a:pt x="101409" y="0"/>
                </a:lnTo>
                <a:lnTo>
                  <a:pt x="1813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99445" y="4916327"/>
            <a:ext cx="6895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1640" algn="l"/>
              </a:tabLst>
            </a:pP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02628" y="4895732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46646" y="0"/>
                </a:lnTo>
                <a:lnTo>
                  <a:pt x="101409" y="0"/>
                </a:lnTo>
                <a:lnTo>
                  <a:pt x="1973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011068" y="4320711"/>
            <a:ext cx="876300" cy="927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785" indent="10160">
              <a:lnSpc>
                <a:spcPct val="116399"/>
              </a:lnSpc>
              <a:tabLst>
                <a:tab pos="404495" algn="l"/>
              </a:tabLst>
            </a:pPr>
            <a:r>
              <a:rPr sz="1550" i="1" spc="-80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1</a:t>
            </a:r>
            <a:r>
              <a:rPr sz="1275" baseline="-26143" dirty="0">
                <a:latin typeface="Times New Roman"/>
                <a:cs typeface="Times New Roman"/>
              </a:rPr>
              <a:t>  </a:t>
            </a:r>
            <a:r>
              <a:rPr sz="1275" spc="-30" baseline="-26143" dirty="0">
                <a:latin typeface="Times New Roman"/>
                <a:cs typeface="Times New Roman"/>
              </a:rPr>
              <a:t> </a:t>
            </a:r>
            <a:r>
              <a:rPr sz="2325" baseline="-34050" dirty="0">
                <a:latin typeface="Symbol"/>
                <a:cs typeface="Symbol"/>
              </a:rPr>
              <a:t></a:t>
            </a:r>
            <a:r>
              <a:rPr sz="2325" spc="142" baseline="-34050" dirty="0">
                <a:latin typeface="Times New Roman"/>
                <a:cs typeface="Times New Roman"/>
              </a:rPr>
              <a:t> </a:t>
            </a:r>
            <a:r>
              <a:rPr sz="1550" i="1" spc="-160" dirty="0">
                <a:latin typeface="Times New Roman"/>
                <a:cs typeface="Times New Roman"/>
              </a:rPr>
              <a:t>b</a:t>
            </a:r>
            <a:r>
              <a:rPr sz="1275" spc="7" baseline="-26143" dirty="0">
                <a:latin typeface="Times New Roman"/>
                <a:cs typeface="Times New Roman"/>
              </a:rPr>
              <a:t>1 </a:t>
            </a:r>
            <a:r>
              <a:rPr sz="1550" i="1" spc="15" dirty="0">
                <a:latin typeface="Times New Roman"/>
                <a:cs typeface="Times New Roman"/>
              </a:rPr>
              <a:t>a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r>
              <a:rPr sz="1275" baseline="-26143" dirty="0">
                <a:latin typeface="Times New Roman"/>
                <a:cs typeface="Times New Roman"/>
              </a:rPr>
              <a:t>	</a:t>
            </a:r>
            <a:r>
              <a:rPr sz="1550" i="1" spc="-60" dirty="0">
                <a:latin typeface="Times New Roman"/>
                <a:cs typeface="Times New Roman"/>
              </a:rPr>
              <a:t>b</a:t>
            </a:r>
            <a:r>
              <a:rPr sz="1275" spc="7" baseline="-26143" dirty="0">
                <a:latin typeface="Times New Roman"/>
                <a:cs typeface="Times New Roman"/>
              </a:rPr>
              <a:t>2</a:t>
            </a:r>
            <a:endParaRPr sz="1275" baseline="-26143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  <a:spcBef>
                <a:spcPts val="1040"/>
              </a:spcBef>
            </a:pP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 </a:t>
            </a:r>
            <a:r>
              <a:rPr sz="1350" spc="-44" baseline="-24691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</a:t>
            </a:r>
            <a:r>
              <a:rPr sz="2400" spc="187" baseline="-34722" dirty="0">
                <a:latin typeface="Times New Roman"/>
                <a:cs typeface="Times New Roman"/>
              </a:rPr>
              <a:t> </a:t>
            </a:r>
            <a:r>
              <a:rPr sz="1600" i="1" spc="-1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72279" y="4404519"/>
            <a:ext cx="3899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7305" y="4389152"/>
            <a:ext cx="118184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209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55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97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22068" y="4828705"/>
            <a:ext cx="227628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0220" algn="l"/>
                <a:tab pos="1265555" algn="l"/>
                <a:tab pos="1654175" algn="l"/>
              </a:tabLst>
            </a:pPr>
            <a:r>
              <a:rPr sz="1400" spc="-10" dirty="0">
                <a:latin typeface="Times New Roman"/>
                <a:cs typeface="Times New Roman"/>
              </a:rPr>
              <a:t>then	intersect	the	two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69821" y="4813579"/>
            <a:ext cx="27424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9750" algn="l"/>
                <a:tab pos="2060575" algn="l"/>
              </a:tabLst>
            </a:pPr>
            <a:r>
              <a:rPr sz="1400" spc="-10" dirty="0">
                <a:latin typeface="Times New Roman"/>
                <a:cs typeface="Times New Roman"/>
              </a:rPr>
              <a:t>lines	</a:t>
            </a:r>
            <a:r>
              <a:rPr sz="1600" i="1" spc="-8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217" baseline="-24691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04" baseline="-24691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10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99574" y="5090668"/>
            <a:ext cx="5847976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112" baseline="-24691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7" baseline="-24691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intersection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point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h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k</a:t>
            </a:r>
            <a:r>
              <a:rPr sz="1600" i="1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let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1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  <a:tabLst>
                <a:tab pos="1085215" algn="l"/>
                <a:tab pos="1643380" algn="l"/>
                <a:tab pos="2975610" algn="l"/>
                <a:tab pos="3870325" algn="l"/>
                <a:tab pos="434022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h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k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747136"/>
            <a:ext cx="797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5681" y="1039888"/>
            <a:ext cx="25706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75672" y="1107380"/>
            <a:ext cx="1068294" cy="0"/>
          </a:xfrm>
          <a:custGeom>
            <a:avLst/>
            <a:gdLst/>
            <a:ahLst/>
            <a:cxnLst/>
            <a:rect l="l" t="t" r="r" b="b"/>
            <a:pathLst>
              <a:path w="908050">
                <a:moveTo>
                  <a:pt x="0" y="0"/>
                </a:moveTo>
                <a:lnTo>
                  <a:pt x="90754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64272" y="1125408"/>
            <a:ext cx="10914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70959" y="110738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542" y="0"/>
                </a:lnTo>
                <a:lnTo>
                  <a:pt x="101409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67687" y="943614"/>
            <a:ext cx="1591235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  <a:tabLst>
                <a:tab pos="44069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100" dirty="0">
                <a:latin typeface="Times New Roman"/>
                <a:cs typeface="Times New Roman"/>
              </a:rPr>
              <a:t>4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9782" y="1024737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164" y="1359029"/>
            <a:ext cx="7634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53174" y="2135591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5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44209" y="2559288"/>
            <a:ext cx="213659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3886" y="2579647"/>
            <a:ext cx="10092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2115" algn="l"/>
                <a:tab pos="742950" algn="l"/>
              </a:tabLst>
            </a:pPr>
            <a:r>
              <a:rPr sz="1600" i="1" spc="-7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6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178" y="2915918"/>
            <a:ext cx="2510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59597" y="2983474"/>
            <a:ext cx="212912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29882" y="0"/>
                </a:lnTo>
                <a:lnTo>
                  <a:pt x="101409" y="0"/>
                </a:lnTo>
                <a:lnTo>
                  <a:pt x="1805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2814" y="2983474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146646" y="0"/>
                </a:lnTo>
                <a:lnTo>
                  <a:pt x="101409" y="0"/>
                </a:lnTo>
                <a:lnTo>
                  <a:pt x="1973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57872" y="1556020"/>
            <a:ext cx="2170206" cy="25613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">
              <a:lnSpc>
                <a:spcPct val="100000"/>
              </a:lnSpc>
            </a:pPr>
            <a:r>
              <a:rPr sz="1600" i="1" u="sng" spc="-10" dirty="0">
                <a:latin typeface="Times New Roman"/>
                <a:cs typeface="Times New Roman"/>
              </a:rPr>
              <a:t>dy</a:t>
            </a:r>
            <a:r>
              <a:rPr sz="1600" i="1" spc="114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r>
              <a:rPr sz="1600" u="sng" spc="-30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x</a:t>
            </a:r>
            <a:r>
              <a:rPr sz="1600" i="1" u="sng" spc="-9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13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r>
              <a:rPr sz="1600" u="sng" spc="-28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y</a:t>
            </a:r>
            <a:r>
              <a:rPr sz="1600" i="1" u="sng" spc="-6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8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marL="33020">
              <a:lnSpc>
                <a:spcPct val="100000"/>
              </a:lnSpc>
              <a:spcBef>
                <a:spcPts val="310"/>
              </a:spcBef>
              <a:tabLst>
                <a:tab pos="45974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95" dirty="0">
                <a:latin typeface="Times New Roman"/>
                <a:cs typeface="Times New Roman"/>
              </a:rPr>
              <a:t>4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indent="5715">
              <a:lnSpc>
                <a:spcPct val="100000"/>
              </a:lnSpc>
              <a:tabLst>
                <a:tab pos="749300" algn="l"/>
                <a:tab pos="1631314" algn="l"/>
              </a:tabLst>
            </a:pPr>
            <a:r>
              <a:rPr sz="1600" i="1" spc="-8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716915" algn="l"/>
              </a:tabLst>
            </a:pP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22225" marR="1255395" indent="10160">
              <a:lnSpc>
                <a:spcPct val="116500"/>
              </a:lnSpc>
              <a:tabLst>
                <a:tab pos="429259" algn="l"/>
              </a:tabLst>
            </a:pP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 </a:t>
            </a:r>
            <a:r>
              <a:rPr sz="1350" spc="-44" baseline="-24691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157" baseline="-34722" dirty="0">
                <a:latin typeface="Times New Roman"/>
                <a:cs typeface="Times New Roman"/>
              </a:rPr>
              <a:t> </a:t>
            </a: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 </a:t>
            </a: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46525" y="1973683"/>
            <a:ext cx="1027206" cy="905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>
              <a:lnSpc>
                <a:spcPct val="100000"/>
              </a:lnSpc>
              <a:tabLst>
                <a:tab pos="427990" algn="l"/>
                <a:tab pos="755015" algn="l"/>
              </a:tabLst>
            </a:pP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315"/>
              </a:spcBef>
              <a:tabLst>
                <a:tab pos="427990" algn="l"/>
                <a:tab pos="758190" algn="l"/>
              </a:tabLst>
            </a:pP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4	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  <a:tabLst>
                <a:tab pos="403225" algn="l"/>
                <a:tab pos="728980" algn="l"/>
              </a:tabLst>
            </a:pP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33994" y="2053437"/>
            <a:ext cx="54983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2265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54609" y="2476645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06382" y="2477134"/>
            <a:ext cx="5468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12178" y="2901139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6265" y="2915958"/>
            <a:ext cx="6043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Case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2314" y="3339656"/>
            <a:ext cx="3085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9324" y="3324376"/>
            <a:ext cx="10780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23156" y="3407172"/>
            <a:ext cx="310776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121996" y="0"/>
                </a:lnTo>
                <a:lnTo>
                  <a:pt x="102031" y="0"/>
                </a:lnTo>
                <a:lnTo>
                  <a:pt x="212597" y="0"/>
                </a:lnTo>
                <a:lnTo>
                  <a:pt x="192633" y="0"/>
                </a:lnTo>
                <a:lnTo>
                  <a:pt x="26361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10385" y="3324529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47796" y="3407172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175" y="0"/>
                </a:lnTo>
                <a:lnTo>
                  <a:pt x="102031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224333" y="3244838"/>
            <a:ext cx="1645771" cy="120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 marR="83185" indent="2540">
              <a:lnSpc>
                <a:spcPct val="116599"/>
              </a:lnSpc>
              <a:tabLst>
                <a:tab pos="1114425" algn="l"/>
              </a:tabLst>
            </a:pPr>
            <a:r>
              <a:rPr sz="1600" i="1" dirty="0">
                <a:latin typeface="Times New Roman"/>
                <a:cs typeface="Times New Roman"/>
              </a:rPr>
              <a:t>dz</a:t>
            </a:r>
            <a:r>
              <a:rPr sz="1600" i="1" spc="14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2</a:t>
            </a:r>
            <a:r>
              <a:rPr sz="2400" spc="-18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209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3</a:t>
            </a:r>
            <a:r>
              <a:rPr sz="2400" spc="-232" baseline="-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dy dx	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406400" algn="l"/>
              </a:tabLst>
            </a:pP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2400" spc="-15" baseline="-34722" dirty="0">
                <a:latin typeface="Symbol"/>
                <a:cs typeface="Symbol"/>
              </a:rPr>
              <a:t>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2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spc="12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8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4 </a:t>
            </a:r>
            <a:endParaRPr sz="16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310"/>
              </a:spcBef>
              <a:tabLst>
                <a:tab pos="568960" algn="l"/>
                <a:tab pos="899160" algn="l"/>
              </a:tabLst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26729" y="3738941"/>
            <a:ext cx="85762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7540" algn="l"/>
              </a:tabLst>
            </a:pPr>
            <a:r>
              <a:rPr sz="1600" spc="844" dirty="0">
                <a:latin typeface="Symbol"/>
                <a:cs typeface="Symbol"/>
              </a:rPr>
              <a:t>⎜</a:t>
            </a:r>
            <a:r>
              <a:rPr sz="1600" spc="844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⎟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2642" y="3838195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82635" y="3645928"/>
            <a:ext cx="120201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⎛</a:t>
            </a:r>
            <a:r>
              <a:rPr sz="2400" spc="-135" baseline="-5208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dz</a:t>
            </a:r>
            <a:r>
              <a:rPr sz="1600" i="1" spc="8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</a:t>
            </a:r>
            <a:r>
              <a:rPr sz="2400" spc="-157" baseline="-34722" dirty="0">
                <a:latin typeface="Times New Roman"/>
                <a:cs typeface="Times New Roman"/>
              </a:rPr>
              <a:t> </a:t>
            </a:r>
            <a:r>
              <a:rPr sz="2400" spc="157" baseline="-34722" dirty="0">
                <a:latin typeface="Times New Roman"/>
                <a:cs typeface="Times New Roman"/>
              </a:rPr>
              <a:t>2</a:t>
            </a:r>
            <a:r>
              <a:rPr sz="2400" spc="1267" baseline="-5208" dirty="0">
                <a:latin typeface="Symbol"/>
                <a:cs typeface="Symbol"/>
              </a:rPr>
              <a:t>⎞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2213" y="3827265"/>
            <a:ext cx="10346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⎝</a:t>
            </a:r>
            <a:r>
              <a:rPr sz="2400" spc="-172" baseline="-5208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15765" y="3724588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96298" y="3724588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64676" y="3643157"/>
            <a:ext cx="154267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30" baseline="-34722" dirty="0">
                <a:latin typeface="Times New Roman"/>
                <a:cs typeface="Times New Roman"/>
              </a:rPr>
              <a:t> </a:t>
            </a:r>
            <a:r>
              <a:rPr sz="1600" u="sng" spc="45" dirty="0">
                <a:latin typeface="Times New Roman"/>
                <a:cs typeface="Times New Roman"/>
              </a:rPr>
              <a:t>3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12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</a:t>
            </a:r>
            <a:r>
              <a:rPr sz="2400" spc="-120" baseline="-34722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Times New Roman"/>
                <a:cs typeface="Times New Roman"/>
              </a:rPr>
              <a:t>2</a:t>
            </a:r>
            <a:endParaRPr sz="2400" baseline="-34722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756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80180" y="4058978"/>
            <a:ext cx="2079811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</a:pPr>
            <a:r>
              <a:rPr sz="1600" i="1" u="sng" spc="-10" dirty="0">
                <a:latin typeface="Times New Roman"/>
                <a:cs typeface="Times New Roman"/>
              </a:rPr>
              <a:t>dz</a:t>
            </a:r>
            <a:r>
              <a:rPr sz="1600" i="1" spc="15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30" baseline="-34722" dirty="0">
                <a:latin typeface="Times New Roman"/>
                <a:cs typeface="Times New Roman"/>
              </a:rPr>
              <a:t> </a:t>
            </a:r>
            <a:r>
              <a:rPr sz="1600" u="sng" spc="30" dirty="0">
                <a:latin typeface="Times New Roman"/>
                <a:cs typeface="Times New Roman"/>
              </a:rPr>
              <a:t>3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12</a:t>
            </a:r>
            <a:r>
              <a:rPr sz="1600" u="sng" spc="-13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8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4</a:t>
            </a:r>
            <a:r>
              <a:rPr sz="1600" u="sng" spc="-30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855344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03041" y="4139978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67426" y="4059035"/>
            <a:ext cx="1227418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065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60" baseline="-34722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7</a:t>
            </a:r>
            <a:r>
              <a:rPr sz="1600" u="sng" spc="-28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9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22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9212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42511" y="4139978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15353" y="4622063"/>
            <a:ext cx="714188" cy="0"/>
          </a:xfrm>
          <a:custGeom>
            <a:avLst/>
            <a:gdLst/>
            <a:ahLst/>
            <a:cxnLst/>
            <a:rect l="l" t="t" r="r" b="b"/>
            <a:pathLst>
              <a:path w="607060">
                <a:moveTo>
                  <a:pt x="0" y="0"/>
                </a:moveTo>
                <a:lnTo>
                  <a:pt x="6065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56100" y="4058986"/>
            <a:ext cx="1473200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spc="10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2</a:t>
            </a:r>
            <a:r>
              <a:rPr sz="1600" u="sng" spc="-30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z</a:t>
            </a:r>
            <a:r>
              <a:rPr sz="1600" i="1" u="sng" spc="-5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14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5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2400" i="1" spc="-15" baseline="-34722" dirty="0">
                <a:latin typeface="Times New Roman"/>
                <a:cs typeface="Times New Roman"/>
              </a:rPr>
              <a:t>dz</a:t>
            </a:r>
            <a:r>
              <a:rPr sz="2400" i="1" spc="44" baseline="-34722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44" baseline="-34722" dirty="0">
                <a:latin typeface="Times New Roman"/>
                <a:cs typeface="Times New Roman"/>
              </a:rPr>
              <a:t> </a:t>
            </a:r>
            <a:r>
              <a:rPr sz="2400" i="1" spc="-15" baseline="-34722" dirty="0">
                <a:latin typeface="Times New Roman"/>
                <a:cs typeface="Times New Roman"/>
              </a:rPr>
              <a:t>dx</a:t>
            </a:r>
            <a:endParaRPr sz="2400" baseline="-34722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310"/>
              </a:spcBef>
            </a:pPr>
            <a:r>
              <a:rPr sz="1600" spc="114" dirty="0">
                <a:latin typeface="Times New Roman"/>
                <a:cs typeface="Times New Roman"/>
              </a:rPr>
              <a:t>7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68721" y="4458739"/>
            <a:ext cx="2615453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865">
              <a:lnSpc>
                <a:spcPts val="1160"/>
              </a:lnSpc>
            </a:pP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765175" algn="l"/>
                <a:tab pos="2009775" algn="l"/>
              </a:tabLst>
            </a:pP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42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08376" y="4640589"/>
            <a:ext cx="7313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14" dirty="0">
                <a:latin typeface="Times New Roman"/>
                <a:cs typeface="Times New Roman"/>
              </a:rPr>
              <a:t>7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95768" y="4622552"/>
            <a:ext cx="712694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0" y="0"/>
                </a:moveTo>
                <a:lnTo>
                  <a:pt x="60579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323076" y="4539910"/>
            <a:ext cx="13215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1660" algn="l"/>
              </a:tabLst>
            </a:pPr>
            <a:r>
              <a:rPr sz="2400" spc="1312" baseline="-6944" dirty="0">
                <a:latin typeface="Symbol"/>
                <a:cs typeface="Symbol"/>
              </a:rPr>
              <a:t>⎟</a:t>
            </a:r>
            <a:r>
              <a:rPr sz="1600" i="1" spc="-10" dirty="0">
                <a:latin typeface="Times New Roman"/>
                <a:cs typeface="Times New Roman"/>
              </a:rPr>
              <a:t>dz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251525" y="4622552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878698" y="4640719"/>
            <a:ext cx="15665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  <a:tab pos="615315" algn="l"/>
              </a:tabLst>
            </a:pPr>
            <a:r>
              <a:rPr sz="1600" spc="-10" dirty="0">
                <a:latin typeface="Times New Roman"/>
                <a:cs typeface="Times New Roman"/>
              </a:rPr>
              <a:t>7	7	</a:t>
            </a:r>
            <a:r>
              <a:rPr sz="1600" spc="114" dirty="0">
                <a:latin typeface="Times New Roman"/>
                <a:cs typeface="Times New Roman"/>
              </a:rPr>
              <a:t>7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⎠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23076" y="4471094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47932" y="4554611"/>
            <a:ext cx="12177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70"/>
              </a:lnSpc>
            </a:pPr>
            <a:r>
              <a:rPr sz="1600" spc="844" dirty="0">
                <a:latin typeface="Symbol"/>
                <a:cs typeface="Symbol"/>
              </a:rPr>
              <a:t>⎜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57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885765" y="4622552"/>
            <a:ext cx="131482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1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747932" y="4460808"/>
            <a:ext cx="12782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  <a:tab pos="971550" algn="l"/>
              </a:tabLst>
            </a:pPr>
            <a:r>
              <a:rPr sz="2400" spc="1267" baseline="-5208" dirty="0">
                <a:latin typeface="Symbol"/>
                <a:cs typeface="Symbol"/>
              </a:rPr>
              <a:t>⎛</a:t>
            </a:r>
            <a:r>
              <a:rPr sz="2400" spc="-172" baseline="-5208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9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57184" y="4540040"/>
            <a:ext cx="51248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864575" y="4539752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27103" y="4539752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67491" y="5037453"/>
            <a:ext cx="448235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24605" y="5037453"/>
            <a:ext cx="714188" cy="0"/>
          </a:xfrm>
          <a:custGeom>
            <a:avLst/>
            <a:gdLst/>
            <a:ahLst/>
            <a:cxnLst/>
            <a:rect l="l" t="t" r="r" b="b"/>
            <a:pathLst>
              <a:path w="607060">
                <a:moveTo>
                  <a:pt x="0" y="0"/>
                </a:moveTo>
                <a:lnTo>
                  <a:pt x="6065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963580" y="4955142"/>
            <a:ext cx="122592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42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76090" y="4955142"/>
            <a:ext cx="5647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endParaRPr sz="3300" baseline="-12626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38676" y="4955300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68735" y="4955142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815353" y="5037453"/>
            <a:ext cx="131482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37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08554" y="4876198"/>
            <a:ext cx="2140324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ct val="100000"/>
              </a:lnSpc>
              <a:tabLst>
                <a:tab pos="784225" algn="l"/>
              </a:tabLst>
            </a:pPr>
            <a:r>
              <a:rPr sz="1600" spc="-10" dirty="0">
                <a:latin typeface="Times New Roman"/>
                <a:cs typeface="Times New Roman"/>
              </a:rPr>
              <a:t>2	9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650875" algn="l"/>
                <a:tab pos="1210310" algn="l"/>
              </a:tabLst>
            </a:pPr>
            <a:r>
              <a:rPr sz="1600" spc="-10" dirty="0">
                <a:latin typeface="Times New Roman"/>
                <a:cs typeface="Times New Roman"/>
              </a:rPr>
              <a:t>7	7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14" dirty="0">
                <a:latin typeface="Times New Roman"/>
                <a:cs typeface="Times New Roman"/>
              </a:rPr>
              <a:t>7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06349" y="4876197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195457" y="5428896"/>
            <a:ext cx="254747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40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83572" y="5428896"/>
            <a:ext cx="131482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16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57456" y="5820340"/>
            <a:ext cx="2540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83573" y="5820340"/>
            <a:ext cx="13073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112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676474" y="5267648"/>
            <a:ext cx="4282141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1580"/>
              </a:lnSpc>
            </a:pPr>
            <a:r>
              <a:rPr sz="2400" spc="-15" baseline="34722" dirty="0">
                <a:latin typeface="Times New Roman"/>
                <a:cs typeface="Times New Roman"/>
              </a:rPr>
              <a:t>2</a:t>
            </a:r>
            <a:r>
              <a:rPr sz="2400" spc="-37" baseline="34722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9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50" baseline="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spc="114" dirty="0">
                <a:latin typeface="Times New Roman"/>
                <a:cs typeface="Times New Roman"/>
              </a:rPr>
              <a:t>7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450215" algn="l"/>
              </a:tabLst>
            </a:pPr>
            <a:r>
              <a:rPr sz="1600" spc="-10" dirty="0">
                <a:latin typeface="Times New Roman"/>
                <a:cs typeface="Times New Roman"/>
              </a:rPr>
              <a:t>7	49</a:t>
            </a:r>
            <a:endParaRPr sz="1600">
              <a:latin typeface="Times New Roman"/>
              <a:cs typeface="Times New Roman"/>
            </a:endParaRPr>
          </a:p>
          <a:p>
            <a:pPr marL="15240">
              <a:lnSpc>
                <a:spcPts val="2075"/>
              </a:lnSpc>
              <a:spcBef>
                <a:spcPts val="1200"/>
              </a:spcBef>
            </a:pPr>
            <a:r>
              <a:rPr sz="2400" spc="-15" baseline="34722" dirty="0">
                <a:latin typeface="Times New Roman"/>
                <a:cs typeface="Times New Roman"/>
              </a:rPr>
              <a:t>2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9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50" baseline="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</a:t>
            </a:r>
            <a:r>
              <a:rPr sz="1600" spc="25" dirty="0">
                <a:latin typeface="Times New Roman"/>
                <a:cs typeface="Times New Roman"/>
              </a:rPr>
              <a:t>n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00" spc="5" dirty="0">
                <a:latin typeface="Times New Roman"/>
                <a:cs typeface="Times New Roman"/>
              </a:rPr>
              <a:t>7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3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2050" spc="10" dirty="0">
                <a:latin typeface="Symbol"/>
                <a:cs typeface="Symbol"/>
              </a:rPr>
              <a:t>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  <a:tabLst>
                <a:tab pos="1097280" algn="l"/>
              </a:tabLst>
            </a:pPr>
            <a:r>
              <a:rPr sz="1600" spc="-10" dirty="0">
                <a:latin typeface="Times New Roman"/>
                <a:cs typeface="Times New Roman"/>
              </a:rPr>
              <a:t>7	49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08" y="747136"/>
            <a:ext cx="5939118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20"/>
              </a:spcBef>
            </a:pPr>
            <a:r>
              <a:rPr sz="1400" spc="-1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13238" y="1948421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2758" y="2372607"/>
            <a:ext cx="213659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2103" y="2728780"/>
            <a:ext cx="2510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62287" y="2796305"/>
            <a:ext cx="213659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30644" y="0"/>
                </a:lnTo>
                <a:lnTo>
                  <a:pt x="101409" y="0"/>
                </a:lnTo>
                <a:lnTo>
                  <a:pt x="1813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2814" y="2796305"/>
            <a:ext cx="232335" cy="0"/>
          </a:xfrm>
          <a:custGeom>
            <a:avLst/>
            <a:gdLst/>
            <a:ahLst/>
            <a:cxnLst/>
            <a:rect l="l" t="t" r="r" b="b"/>
            <a:pathLst>
              <a:path w="197484">
                <a:moveTo>
                  <a:pt x="0" y="0"/>
                </a:moveTo>
                <a:lnTo>
                  <a:pt x="146646" y="0"/>
                </a:lnTo>
                <a:lnTo>
                  <a:pt x="101409" y="0"/>
                </a:lnTo>
                <a:lnTo>
                  <a:pt x="1973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7872" y="1368720"/>
            <a:ext cx="1489635" cy="260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5080" indent="12700">
              <a:lnSpc>
                <a:spcPct val="116300"/>
              </a:lnSpc>
              <a:tabLst>
                <a:tab pos="445134" algn="l"/>
              </a:tabLst>
            </a:pPr>
            <a:r>
              <a:rPr sz="1600" i="1" u="sng" spc="-10" dirty="0">
                <a:latin typeface="Times New Roman"/>
                <a:cs typeface="Times New Roman"/>
              </a:rPr>
              <a:t>dy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225" baseline="-34722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x</a:t>
            </a:r>
            <a:r>
              <a:rPr sz="1600" i="1" u="sng" spc="-9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8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2</a:t>
            </a:r>
            <a:r>
              <a:rPr sz="1600" u="sng" spc="-23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y</a:t>
            </a:r>
            <a:r>
              <a:rPr sz="1600" i="1" u="sng" spc="-6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</a:t>
            </a:r>
            <a:r>
              <a:rPr sz="1600" u="sng" spc="-16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3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indent="5715">
              <a:lnSpc>
                <a:spcPct val="100000"/>
              </a:lnSpc>
              <a:tabLst>
                <a:tab pos="711200" algn="l"/>
              </a:tabLst>
            </a:pPr>
            <a:r>
              <a:rPr sz="1600" i="1" spc="-8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730250" algn="l"/>
              </a:tabLst>
            </a:pP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1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700">
              <a:latin typeface="Times New Roman"/>
              <a:cs typeface="Times New Roman"/>
            </a:endParaRPr>
          </a:p>
          <a:p>
            <a:pPr marL="22225" marR="675005" indent="10160">
              <a:lnSpc>
                <a:spcPct val="116500"/>
              </a:lnSpc>
              <a:tabLst>
                <a:tab pos="431165" algn="l"/>
              </a:tabLst>
            </a:pP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 </a:t>
            </a:r>
            <a:r>
              <a:rPr sz="1350" spc="-44" baseline="-24691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</a:t>
            </a:r>
            <a:r>
              <a:rPr sz="2400" spc="187" baseline="-34722" dirty="0">
                <a:latin typeface="Times New Roman"/>
                <a:cs typeface="Times New Roman"/>
              </a:rPr>
              <a:t> </a:t>
            </a:r>
            <a:r>
              <a:rPr sz="1600" i="1" spc="-1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 </a:t>
            </a: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1935" y="1865779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9936" y="1866268"/>
            <a:ext cx="63574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0" algn="ctr">
              <a:lnSpc>
                <a:spcPts val="158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  <a:p>
            <a:pPr algn="ctr">
              <a:lnSpc>
                <a:spcPts val="1580"/>
              </a:lnSpc>
              <a:tabLst>
                <a:tab pos="412750" algn="l"/>
              </a:tabLst>
            </a:pP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2576" y="1786774"/>
            <a:ext cx="6193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2457" y="2290272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3930" y="2290454"/>
            <a:ext cx="3369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1417" y="2210968"/>
            <a:ext cx="208429" cy="576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795">
              <a:lnSpc>
                <a:spcPct val="116500"/>
              </a:lnSpc>
            </a:pPr>
            <a:r>
              <a:rPr sz="1600" i="1" spc="-170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1 </a:t>
            </a:r>
            <a:r>
              <a:rPr sz="1600" i="1" spc="-65" dirty="0">
                <a:latin typeface="Times New Roman"/>
                <a:cs typeface="Times New Roman"/>
              </a:rPr>
              <a:t>b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12178" y="2713662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6265" y="2728789"/>
            <a:ext cx="6043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Case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1255" y="3042939"/>
            <a:ext cx="2200835" cy="78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  <a:spcBef>
                <a:spcPts val="570"/>
              </a:spcBef>
            </a:pP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  <a:tabLst>
                <a:tab pos="555625" algn="l"/>
                <a:tab pos="1112520" algn="l"/>
                <a:tab pos="1599565" algn="l"/>
              </a:tabLst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50395" y="3040291"/>
            <a:ext cx="2064869" cy="505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8325" algn="l"/>
                <a:tab pos="1056640" algn="l"/>
                <a:tab pos="1476375" algn="l"/>
              </a:tabLst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400" spc="-15" dirty="0">
                <a:latin typeface="Times New Roman"/>
                <a:cs typeface="Times New Roman"/>
              </a:rPr>
              <a:t>…..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568960" algn="l"/>
                <a:tab pos="1056005" algn="l"/>
                <a:tab pos="1476375" algn="l"/>
              </a:tabLst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2400" baseline="-8680" dirty="0">
                <a:latin typeface="Symbol"/>
                <a:cs typeface="Symbol"/>
              </a:rPr>
              <a:t></a:t>
            </a:r>
            <a:r>
              <a:rPr sz="2400" spc="-232" baseline="-8680" dirty="0">
                <a:latin typeface="Times New Roman"/>
                <a:cs typeface="Times New Roman"/>
              </a:rPr>
              <a:t> </a:t>
            </a:r>
            <a:r>
              <a:rPr sz="2400" baseline="-8680" dirty="0">
                <a:latin typeface="Times New Roman"/>
                <a:cs typeface="Times New Roman"/>
              </a:rPr>
              <a:t>3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400" spc="-15" dirty="0">
                <a:latin typeface="Times New Roman"/>
                <a:cs typeface="Times New Roman"/>
              </a:rPr>
              <a:t>…..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14820" y="3050193"/>
            <a:ext cx="315259" cy="518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35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19517" y="3385180"/>
            <a:ext cx="3556747" cy="0"/>
          </a:xfrm>
          <a:custGeom>
            <a:avLst/>
            <a:gdLst/>
            <a:ahLst/>
            <a:cxnLst/>
            <a:rect l="l" t="t" r="r" b="b"/>
            <a:pathLst>
              <a:path w="3023235">
                <a:moveTo>
                  <a:pt x="0" y="0"/>
                </a:moveTo>
                <a:lnTo>
                  <a:pt x="302285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11301" y="3558511"/>
            <a:ext cx="4542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Kunstler Script"/>
                <a:cs typeface="Kunstler Script"/>
              </a:rPr>
              <a:t>m</a:t>
            </a:r>
            <a:r>
              <a:rPr sz="1600" spc="70" dirty="0">
                <a:latin typeface="Kunstler Script"/>
                <a:cs typeface="Kunstler Script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19517" y="3698922"/>
            <a:ext cx="3556747" cy="0"/>
          </a:xfrm>
          <a:custGeom>
            <a:avLst/>
            <a:gdLst/>
            <a:ahLst/>
            <a:cxnLst/>
            <a:rect l="l" t="t" r="r" b="b"/>
            <a:pathLst>
              <a:path w="3023235">
                <a:moveTo>
                  <a:pt x="0" y="0"/>
                </a:moveTo>
                <a:lnTo>
                  <a:pt x="302285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244194" y="3533049"/>
            <a:ext cx="156732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ct val="100000"/>
              </a:lnSpc>
              <a:tabLst>
                <a:tab pos="574040" algn="l"/>
                <a:tab pos="1061720" algn="l"/>
              </a:tabLst>
            </a:pPr>
            <a:r>
              <a:rPr sz="1600" spc="-10" dirty="0">
                <a:latin typeface="Kunstler Script"/>
                <a:cs typeface="Kunstler Script"/>
              </a:rPr>
              <a:t>m </a:t>
            </a:r>
            <a:r>
              <a:rPr sz="1600" spc="-40" dirty="0">
                <a:latin typeface="Kunstler Script"/>
                <a:cs typeface="Kunstler Script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2400" baseline="-5208" dirty="0">
                <a:latin typeface="Symbol"/>
                <a:cs typeface="Symbol"/>
              </a:rPr>
              <a:t></a:t>
            </a:r>
            <a:r>
              <a:rPr sz="2400" spc="-195" baseline="-5208" dirty="0">
                <a:latin typeface="Times New Roman"/>
                <a:cs typeface="Times New Roman"/>
              </a:rPr>
              <a:t> </a:t>
            </a:r>
            <a:r>
              <a:rPr sz="2400" baseline="-5208" dirty="0">
                <a:latin typeface="Times New Roman"/>
                <a:cs typeface="Times New Roman"/>
              </a:rPr>
              <a:t>3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574040" algn="l"/>
                <a:tab pos="1061720" algn="l"/>
              </a:tabLst>
            </a:pP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8810" y="3977604"/>
            <a:ext cx="8972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2224" y="4142424"/>
            <a:ext cx="2456329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z="1400" spc="-10" dirty="0">
                <a:latin typeface="Times New Roman"/>
                <a:cs typeface="Times New Roman"/>
              </a:rPr>
              <a:t>Substituting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into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15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 marL="948690">
              <a:lnSpc>
                <a:spcPts val="1914"/>
              </a:lnSpc>
            </a:pP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05990" y="4295410"/>
            <a:ext cx="8830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877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20" dirty="0">
                <a:latin typeface="Times New Roman"/>
                <a:cs typeface="Times New Roman"/>
              </a:rPr>
              <a:t>x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208" y="4434044"/>
            <a:ext cx="31361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intersection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point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k</a:t>
            </a:r>
            <a:r>
              <a:rPr sz="1600" i="1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(</a:t>
            </a:r>
            <a:r>
              <a:rPr sz="1600" spc="-155" dirty="0">
                <a:latin typeface="Times New Roman"/>
                <a:cs typeface="Times New Roman"/>
              </a:rPr>
              <a:t>1</a:t>
            </a:r>
            <a:r>
              <a:rPr sz="1600" spc="-150" dirty="0">
                <a:latin typeface="Times New Roman"/>
                <a:cs typeface="Times New Roman"/>
              </a:rPr>
              <a:t>,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2224" y="4676754"/>
            <a:ext cx="3085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1320" y="4660867"/>
            <a:ext cx="900953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  <a:spcBef>
                <a:spcPts val="605"/>
              </a:spcBef>
            </a:pP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72888" y="4661287"/>
            <a:ext cx="1323041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133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  <a:spcBef>
                <a:spcPts val="605"/>
              </a:spcBef>
              <a:tabLst>
                <a:tab pos="49339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80315" y="5103066"/>
            <a:ext cx="255120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ct val="100000"/>
              </a:lnSpc>
            </a:pP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60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(</a:t>
            </a:r>
            <a:r>
              <a:rPr sz="1600" u="sng" spc="-235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X </a:t>
            </a:r>
            <a:r>
              <a:rPr sz="1600" i="1" u="sng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25" dirty="0">
                <a:latin typeface="Times New Roman"/>
                <a:cs typeface="Times New Roman"/>
              </a:rPr>
              <a:t>1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11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85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2</a:t>
            </a:r>
            <a:r>
              <a:rPr sz="1600" u="sng" spc="-55" dirty="0">
                <a:latin typeface="Times New Roman"/>
                <a:cs typeface="Times New Roman"/>
              </a:rPr>
              <a:t>(</a:t>
            </a:r>
            <a:r>
              <a:rPr sz="1600" i="1" u="sng" dirty="0">
                <a:latin typeface="Times New Roman"/>
                <a:cs typeface="Times New Roman"/>
              </a:rPr>
              <a:t>Y</a:t>
            </a:r>
            <a:r>
              <a:rPr sz="1600" i="1" u="sng" spc="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30" dirty="0">
                <a:latin typeface="Times New Roman"/>
                <a:cs typeface="Times New Roman"/>
              </a:rPr>
              <a:t>1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6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501650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68426" y="5519018"/>
            <a:ext cx="1894541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2085">
              <a:lnSpc>
                <a:spcPct val="116199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spc="-204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X </a:t>
            </a:r>
            <a:r>
              <a:rPr sz="1600" i="1" u="sng" spc="-26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r>
              <a:rPr sz="1600" u="sng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80" dirty="0">
                <a:latin typeface="Times New Roman"/>
                <a:cs typeface="Times New Roman"/>
              </a:rPr>
              <a:t> 2</a:t>
            </a:r>
            <a:r>
              <a:rPr sz="1600" i="1" u="sng" dirty="0">
                <a:latin typeface="Times New Roman"/>
                <a:cs typeface="Times New Roman"/>
              </a:rPr>
              <a:t>Y</a:t>
            </a:r>
            <a:r>
              <a:rPr sz="1600" i="1" u="sng" spc="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r>
              <a:rPr sz="1600" u="sng" spc="-12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6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 2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06303" y="5600068"/>
            <a:ext cx="266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21832" y="5518944"/>
            <a:ext cx="1272988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>
              <a:lnSpc>
                <a:spcPct val="116199"/>
              </a:lnSpc>
              <a:tabLst>
                <a:tab pos="501650" algn="l"/>
              </a:tabLst>
            </a:pP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spc="-204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X </a:t>
            </a:r>
            <a:r>
              <a:rPr sz="1600" i="1" u="sng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75" dirty="0">
                <a:latin typeface="Times New Roman"/>
                <a:cs typeface="Times New Roman"/>
              </a:rPr>
              <a:t> </a:t>
            </a:r>
            <a:r>
              <a:rPr sz="1600" u="sng" spc="-85" dirty="0">
                <a:latin typeface="Times New Roman"/>
                <a:cs typeface="Times New Roman"/>
              </a:rPr>
              <a:t>2</a:t>
            </a:r>
            <a:r>
              <a:rPr sz="1600" i="1" u="sng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 dX	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276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2018-11-14T06:24:01Z</dcterms:created>
  <dcterms:modified xsi:type="dcterms:W3CDTF">2018-11-14T06:24:37Z</dcterms:modified>
</cp:coreProperties>
</file>